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3" r:id="rId7"/>
    <p:sldId id="258" r:id="rId8"/>
    <p:sldId id="259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6439E5-7860-441B-872C-32B8479D1B83}" v="9" dt="2025-07-18T04:44:01.6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nvi Sejpal" userId="06d5aa6c-652c-4b39-8ba0-22a4b1607f0a" providerId="ADAL" clId="{7E6439E5-7860-441B-872C-32B8479D1B83}"/>
    <pc:docChg chg="custSel addSld delSld modSld sldOrd">
      <pc:chgData name="Tanvi Sejpal" userId="06d5aa6c-652c-4b39-8ba0-22a4b1607f0a" providerId="ADAL" clId="{7E6439E5-7860-441B-872C-32B8479D1B83}" dt="2025-07-18T04:45:12.377" v="295" actId="20577"/>
      <pc:docMkLst>
        <pc:docMk/>
      </pc:docMkLst>
      <pc:sldChg chg="addSp delSp modSp mod ord">
        <pc:chgData name="Tanvi Sejpal" userId="06d5aa6c-652c-4b39-8ba0-22a4b1607f0a" providerId="ADAL" clId="{7E6439E5-7860-441B-872C-32B8479D1B83}" dt="2025-07-18T04:41:16.732" v="78" actId="20577"/>
        <pc:sldMkLst>
          <pc:docMk/>
          <pc:sldMk cId="2931986349" sldId="258"/>
        </pc:sldMkLst>
        <pc:spChg chg="del">
          <ac:chgData name="Tanvi Sejpal" userId="06d5aa6c-652c-4b39-8ba0-22a4b1607f0a" providerId="ADAL" clId="{7E6439E5-7860-441B-872C-32B8479D1B83}" dt="2025-07-18T04:32:38.241" v="45" actId="478"/>
          <ac:spMkLst>
            <pc:docMk/>
            <pc:sldMk cId="2931986349" sldId="258"/>
            <ac:spMk id="2" creationId="{0BD04FD6-3691-52DB-4F1C-2ED5CE743FA3}"/>
          </ac:spMkLst>
        </pc:spChg>
        <pc:spChg chg="del">
          <ac:chgData name="Tanvi Sejpal" userId="06d5aa6c-652c-4b39-8ba0-22a4b1607f0a" providerId="ADAL" clId="{7E6439E5-7860-441B-872C-32B8479D1B83}" dt="2025-07-18T04:32:38.241" v="45" actId="478"/>
          <ac:spMkLst>
            <pc:docMk/>
            <pc:sldMk cId="2931986349" sldId="258"/>
            <ac:spMk id="3" creationId="{38C7C7EC-C726-4A98-0C2C-86A417978FEF}"/>
          </ac:spMkLst>
        </pc:spChg>
        <pc:spChg chg="mod">
          <ac:chgData name="Tanvi Sejpal" userId="06d5aa6c-652c-4b39-8ba0-22a4b1607f0a" providerId="ADAL" clId="{7E6439E5-7860-441B-872C-32B8479D1B83}" dt="2025-07-18T04:41:16.732" v="78" actId="20577"/>
          <ac:spMkLst>
            <pc:docMk/>
            <pc:sldMk cId="2931986349" sldId="258"/>
            <ac:spMk id="4" creationId="{B337F50E-338C-F4B9-A247-7273AB8A9151}"/>
          </ac:spMkLst>
        </pc:spChg>
        <pc:spChg chg="add mod">
          <ac:chgData name="Tanvi Sejpal" userId="06d5aa6c-652c-4b39-8ba0-22a4b1607f0a" providerId="ADAL" clId="{7E6439E5-7860-441B-872C-32B8479D1B83}" dt="2025-07-18T04:40:43.912" v="71" actId="1076"/>
          <ac:spMkLst>
            <pc:docMk/>
            <pc:sldMk cId="2931986349" sldId="258"/>
            <ac:spMk id="8" creationId="{F4FA7F84-1D9E-F7EC-7342-03439CBD20B4}"/>
          </ac:spMkLst>
        </pc:spChg>
        <pc:spChg chg="add mod">
          <ac:chgData name="Tanvi Sejpal" userId="06d5aa6c-652c-4b39-8ba0-22a4b1607f0a" providerId="ADAL" clId="{7E6439E5-7860-441B-872C-32B8479D1B83}" dt="2025-07-18T04:40:53.371" v="74" actId="242"/>
          <ac:spMkLst>
            <pc:docMk/>
            <pc:sldMk cId="2931986349" sldId="258"/>
            <ac:spMk id="9" creationId="{F10008AF-A3E3-1978-0A07-B105A33294B0}"/>
          </ac:spMkLst>
        </pc:spChg>
        <pc:spChg chg="del mod">
          <ac:chgData name="Tanvi Sejpal" userId="06d5aa6c-652c-4b39-8ba0-22a4b1607f0a" providerId="ADAL" clId="{7E6439E5-7860-441B-872C-32B8479D1B83}" dt="2025-07-18T04:40:32.805" v="70" actId="478"/>
          <ac:spMkLst>
            <pc:docMk/>
            <pc:sldMk cId="2931986349" sldId="258"/>
            <ac:spMk id="14" creationId="{2AB88BAB-178A-3A14-57B7-6DEDB6EBD342}"/>
          </ac:spMkLst>
        </pc:spChg>
        <pc:spChg chg="del">
          <ac:chgData name="Tanvi Sejpal" userId="06d5aa6c-652c-4b39-8ba0-22a4b1607f0a" providerId="ADAL" clId="{7E6439E5-7860-441B-872C-32B8479D1B83}" dt="2025-07-18T04:40:32.805" v="70" actId="478"/>
          <ac:spMkLst>
            <pc:docMk/>
            <pc:sldMk cId="2931986349" sldId="258"/>
            <ac:spMk id="16" creationId="{1B30B027-E690-54B2-7249-253477C5A923}"/>
          </ac:spMkLst>
        </pc:spChg>
      </pc:sldChg>
      <pc:sldChg chg="addSp delSp modSp mod">
        <pc:chgData name="Tanvi Sejpal" userId="06d5aa6c-652c-4b39-8ba0-22a4b1607f0a" providerId="ADAL" clId="{7E6439E5-7860-441B-872C-32B8479D1B83}" dt="2025-07-18T04:43:42.015" v="134" actId="20577"/>
        <pc:sldMkLst>
          <pc:docMk/>
          <pc:sldMk cId="1549359312" sldId="259"/>
        </pc:sldMkLst>
        <pc:spChg chg="del">
          <ac:chgData name="Tanvi Sejpal" userId="06d5aa6c-652c-4b39-8ba0-22a4b1607f0a" providerId="ADAL" clId="{7E6439E5-7860-441B-872C-32B8479D1B83}" dt="2025-07-18T04:33:02.238" v="51" actId="478"/>
          <ac:spMkLst>
            <pc:docMk/>
            <pc:sldMk cId="1549359312" sldId="259"/>
            <ac:spMk id="2" creationId="{5F8F70C7-37E9-2E36-11E7-1B612F20D069}"/>
          </ac:spMkLst>
        </pc:spChg>
        <pc:spChg chg="del">
          <ac:chgData name="Tanvi Sejpal" userId="06d5aa6c-652c-4b39-8ba0-22a4b1607f0a" providerId="ADAL" clId="{7E6439E5-7860-441B-872C-32B8479D1B83}" dt="2025-07-18T04:33:02.238" v="51" actId="478"/>
          <ac:spMkLst>
            <pc:docMk/>
            <pc:sldMk cId="1549359312" sldId="259"/>
            <ac:spMk id="3" creationId="{B911E414-1565-D6FF-4FD0-3D51F1AE75E7}"/>
          </ac:spMkLst>
        </pc:spChg>
        <pc:spChg chg="mod">
          <ac:chgData name="Tanvi Sejpal" userId="06d5aa6c-652c-4b39-8ba0-22a4b1607f0a" providerId="ADAL" clId="{7E6439E5-7860-441B-872C-32B8479D1B83}" dt="2025-07-18T04:43:12.503" v="102" actId="20577"/>
          <ac:spMkLst>
            <pc:docMk/>
            <pc:sldMk cId="1549359312" sldId="259"/>
            <ac:spMk id="4" creationId="{D31C7D69-3D3D-0083-D990-6F79F7802AF3}"/>
          </ac:spMkLst>
        </pc:spChg>
        <pc:spChg chg="add mod">
          <ac:chgData name="Tanvi Sejpal" userId="06d5aa6c-652c-4b39-8ba0-22a4b1607f0a" providerId="ADAL" clId="{7E6439E5-7860-441B-872C-32B8479D1B83}" dt="2025-07-18T04:43:42.015" v="134" actId="20577"/>
          <ac:spMkLst>
            <pc:docMk/>
            <pc:sldMk cId="1549359312" sldId="259"/>
            <ac:spMk id="8" creationId="{68C26593-7B4C-C412-B35C-DD1C73BBDDA5}"/>
          </ac:spMkLst>
        </pc:spChg>
        <pc:spChg chg="add del mod">
          <ac:chgData name="Tanvi Sejpal" userId="06d5aa6c-652c-4b39-8ba0-22a4b1607f0a" providerId="ADAL" clId="{7E6439E5-7860-441B-872C-32B8479D1B83}" dt="2025-07-18T04:42:58.573" v="99" actId="478"/>
          <ac:spMkLst>
            <pc:docMk/>
            <pc:sldMk cId="1549359312" sldId="259"/>
            <ac:spMk id="9" creationId="{A7AF5EBC-F05E-F94B-D43C-D8AE5FE6176A}"/>
          </ac:spMkLst>
        </pc:spChg>
        <pc:spChg chg="add del mod">
          <ac:chgData name="Tanvi Sejpal" userId="06d5aa6c-652c-4b39-8ba0-22a4b1607f0a" providerId="ADAL" clId="{7E6439E5-7860-441B-872C-32B8479D1B83}" dt="2025-07-18T04:42:54.660" v="97" actId="21"/>
          <ac:spMkLst>
            <pc:docMk/>
            <pc:sldMk cId="1549359312" sldId="259"/>
            <ac:spMk id="10" creationId="{AFB586A5-5E70-704B-7728-1E84A201DFAC}"/>
          </ac:spMkLst>
        </pc:spChg>
        <pc:spChg chg="add del mod">
          <ac:chgData name="Tanvi Sejpal" userId="06d5aa6c-652c-4b39-8ba0-22a4b1607f0a" providerId="ADAL" clId="{7E6439E5-7860-441B-872C-32B8479D1B83}" dt="2025-07-18T04:42:54.660" v="97" actId="21"/>
          <ac:spMkLst>
            <pc:docMk/>
            <pc:sldMk cId="1549359312" sldId="259"/>
            <ac:spMk id="11" creationId="{59256EAC-3A0F-D7BE-B05D-47D30F0D028A}"/>
          </ac:spMkLst>
        </pc:spChg>
        <pc:spChg chg="add mod">
          <ac:chgData name="Tanvi Sejpal" userId="06d5aa6c-652c-4b39-8ba0-22a4b1607f0a" providerId="ADAL" clId="{7E6439E5-7860-441B-872C-32B8479D1B83}" dt="2025-07-18T04:43:02.554" v="100"/>
          <ac:spMkLst>
            <pc:docMk/>
            <pc:sldMk cId="1549359312" sldId="259"/>
            <ac:spMk id="12" creationId="{778B2A18-D132-F25F-06A9-B85D17A1E31F}"/>
          </ac:spMkLst>
        </pc:spChg>
        <pc:spChg chg="del">
          <ac:chgData name="Tanvi Sejpal" userId="06d5aa6c-652c-4b39-8ba0-22a4b1607f0a" providerId="ADAL" clId="{7E6439E5-7860-441B-872C-32B8479D1B83}" dt="2025-07-18T04:32:46.665" v="46" actId="21"/>
          <ac:spMkLst>
            <pc:docMk/>
            <pc:sldMk cId="1549359312" sldId="259"/>
            <ac:spMk id="14" creationId="{F4FA7F84-1D9E-F7EC-7342-03439CBD20B4}"/>
          </ac:spMkLst>
        </pc:spChg>
        <pc:spChg chg="del">
          <ac:chgData name="Tanvi Sejpal" userId="06d5aa6c-652c-4b39-8ba0-22a4b1607f0a" providerId="ADAL" clId="{7E6439E5-7860-441B-872C-32B8479D1B83}" dt="2025-07-18T04:32:46.665" v="46" actId="21"/>
          <ac:spMkLst>
            <pc:docMk/>
            <pc:sldMk cId="1549359312" sldId="259"/>
            <ac:spMk id="16" creationId="{F10008AF-A3E3-1978-0A07-B105A33294B0}"/>
          </ac:spMkLst>
        </pc:spChg>
      </pc:sldChg>
      <pc:sldChg chg="delSp del mod">
        <pc:chgData name="Tanvi Sejpal" userId="06d5aa6c-652c-4b39-8ba0-22a4b1607f0a" providerId="ADAL" clId="{7E6439E5-7860-441B-872C-32B8479D1B83}" dt="2025-07-18T04:33:21.101" v="58" actId="47"/>
        <pc:sldMkLst>
          <pc:docMk/>
          <pc:sldMk cId="1853994189" sldId="260"/>
        </pc:sldMkLst>
        <pc:spChg chg="del">
          <ac:chgData name="Tanvi Sejpal" userId="06d5aa6c-652c-4b39-8ba0-22a4b1607f0a" providerId="ADAL" clId="{7E6439E5-7860-441B-872C-32B8479D1B83}" dt="2025-07-18T04:33:08.692" v="52" actId="21"/>
          <ac:spMkLst>
            <pc:docMk/>
            <pc:sldMk cId="1853994189" sldId="260"/>
            <ac:spMk id="2" creationId="{AFB586A5-5E70-704B-7728-1E84A201DFAC}"/>
          </ac:spMkLst>
        </pc:spChg>
        <pc:spChg chg="del">
          <ac:chgData name="Tanvi Sejpal" userId="06d5aa6c-652c-4b39-8ba0-22a4b1607f0a" providerId="ADAL" clId="{7E6439E5-7860-441B-872C-32B8479D1B83}" dt="2025-07-18T04:33:08.692" v="52" actId="21"/>
          <ac:spMkLst>
            <pc:docMk/>
            <pc:sldMk cId="1853994189" sldId="260"/>
            <ac:spMk id="3" creationId="{59256EAC-3A0F-D7BE-B05D-47D30F0D028A}"/>
          </ac:spMkLst>
        </pc:spChg>
        <pc:spChg chg="del">
          <ac:chgData name="Tanvi Sejpal" userId="06d5aa6c-652c-4b39-8ba0-22a4b1607f0a" providerId="ADAL" clId="{7E6439E5-7860-441B-872C-32B8479D1B83}" dt="2025-07-18T04:33:08.692" v="52" actId="21"/>
          <ac:spMkLst>
            <pc:docMk/>
            <pc:sldMk cId="1853994189" sldId="260"/>
            <ac:spMk id="14" creationId="{68C26593-7B4C-C412-B35C-DD1C73BBDDA5}"/>
          </ac:spMkLst>
        </pc:spChg>
        <pc:spChg chg="del">
          <ac:chgData name="Tanvi Sejpal" userId="06d5aa6c-652c-4b39-8ba0-22a4b1607f0a" providerId="ADAL" clId="{7E6439E5-7860-441B-872C-32B8479D1B83}" dt="2025-07-18T04:33:08.692" v="52" actId="21"/>
          <ac:spMkLst>
            <pc:docMk/>
            <pc:sldMk cId="1853994189" sldId="260"/>
            <ac:spMk id="16" creationId="{A7AF5EBC-F05E-F94B-D43C-D8AE5FE6176A}"/>
          </ac:spMkLst>
        </pc:spChg>
      </pc:sldChg>
      <pc:sldChg chg="addSp delSp modSp mod">
        <pc:chgData name="Tanvi Sejpal" userId="06d5aa6c-652c-4b39-8ba0-22a4b1607f0a" providerId="ADAL" clId="{7E6439E5-7860-441B-872C-32B8479D1B83}" dt="2025-07-18T04:45:12.377" v="295" actId="20577"/>
        <pc:sldMkLst>
          <pc:docMk/>
          <pc:sldMk cId="1765610943" sldId="261"/>
        </pc:sldMkLst>
        <pc:spChg chg="del">
          <ac:chgData name="Tanvi Sejpal" userId="06d5aa6c-652c-4b39-8ba0-22a4b1607f0a" providerId="ADAL" clId="{7E6439E5-7860-441B-872C-32B8479D1B83}" dt="2025-07-18T04:43:53.140" v="135" actId="478"/>
          <ac:spMkLst>
            <pc:docMk/>
            <pc:sldMk cId="1765610943" sldId="261"/>
            <ac:spMk id="2" creationId="{DB173E81-562A-08BD-6CA5-2150F9BBA699}"/>
          </ac:spMkLst>
        </pc:spChg>
        <pc:spChg chg="del">
          <ac:chgData name="Tanvi Sejpal" userId="06d5aa6c-652c-4b39-8ba0-22a4b1607f0a" providerId="ADAL" clId="{7E6439E5-7860-441B-872C-32B8479D1B83}" dt="2025-07-18T04:43:53.140" v="135" actId="478"/>
          <ac:spMkLst>
            <pc:docMk/>
            <pc:sldMk cId="1765610943" sldId="261"/>
            <ac:spMk id="3" creationId="{E99888B2-7E44-4923-B3C2-85FEFEF302FD}"/>
          </ac:spMkLst>
        </pc:spChg>
        <pc:spChg chg="add mod">
          <ac:chgData name="Tanvi Sejpal" userId="06d5aa6c-652c-4b39-8ba0-22a4b1607f0a" providerId="ADAL" clId="{7E6439E5-7860-441B-872C-32B8479D1B83}" dt="2025-07-18T04:45:12.377" v="295" actId="20577"/>
          <ac:spMkLst>
            <pc:docMk/>
            <pc:sldMk cId="1765610943" sldId="261"/>
            <ac:spMk id="8" creationId="{9C57A52D-233F-2FD2-3307-4C196A68C38C}"/>
          </ac:spMkLst>
        </pc:spChg>
        <pc:spChg chg="add mod">
          <ac:chgData name="Tanvi Sejpal" userId="06d5aa6c-652c-4b39-8ba0-22a4b1607f0a" providerId="ADAL" clId="{7E6439E5-7860-441B-872C-32B8479D1B83}" dt="2025-07-18T04:44:01.695" v="136"/>
          <ac:spMkLst>
            <pc:docMk/>
            <pc:sldMk cId="1765610943" sldId="261"/>
            <ac:spMk id="9" creationId="{99CEAAEE-256B-9E10-3A89-E2A3B9F8D6F7}"/>
          </ac:spMkLst>
        </pc:spChg>
        <pc:spChg chg="del">
          <ac:chgData name="Tanvi Sejpal" userId="06d5aa6c-652c-4b39-8ba0-22a4b1607f0a" providerId="ADAL" clId="{7E6439E5-7860-441B-872C-32B8479D1B83}" dt="2025-07-18T04:43:53.140" v="135" actId="478"/>
          <ac:spMkLst>
            <pc:docMk/>
            <pc:sldMk cId="1765610943" sldId="261"/>
            <ac:spMk id="14" creationId="{FAC53C53-1D8D-A5F9-6A47-7FF85BA0AE47}"/>
          </ac:spMkLst>
        </pc:spChg>
        <pc:spChg chg="del">
          <ac:chgData name="Tanvi Sejpal" userId="06d5aa6c-652c-4b39-8ba0-22a4b1607f0a" providerId="ADAL" clId="{7E6439E5-7860-441B-872C-32B8479D1B83}" dt="2025-07-18T04:43:53.140" v="135" actId="478"/>
          <ac:spMkLst>
            <pc:docMk/>
            <pc:sldMk cId="1765610943" sldId="261"/>
            <ac:spMk id="16" creationId="{1ECFE4B8-27FF-2CB0-E32E-19E94EDFFFDF}"/>
          </ac:spMkLst>
        </pc:spChg>
      </pc:sldChg>
      <pc:sldChg chg="addSp delSp modSp add mod">
        <pc:chgData name="Tanvi Sejpal" userId="06d5aa6c-652c-4b39-8ba0-22a4b1607f0a" providerId="ADAL" clId="{7E6439E5-7860-441B-872C-32B8479D1B83}" dt="2025-07-18T04:41:12.074" v="76"/>
        <pc:sldMkLst>
          <pc:docMk/>
          <pc:sldMk cId="887945934" sldId="263"/>
        </pc:sldMkLst>
        <pc:spChg chg="add mod">
          <ac:chgData name="Tanvi Sejpal" userId="06d5aa6c-652c-4b39-8ba0-22a4b1607f0a" providerId="ADAL" clId="{7E6439E5-7860-441B-872C-32B8479D1B83}" dt="2025-07-18T04:41:12.074" v="76"/>
          <ac:spMkLst>
            <pc:docMk/>
            <pc:sldMk cId="887945934" sldId="263"/>
            <ac:spMk id="2" creationId="{CFFAA791-0B96-3046-229F-7F05F9BC6F31}"/>
          </ac:spMkLst>
        </pc:spChg>
        <pc:spChg chg="del">
          <ac:chgData name="Tanvi Sejpal" userId="06d5aa6c-652c-4b39-8ba0-22a4b1607f0a" providerId="ADAL" clId="{7E6439E5-7860-441B-872C-32B8479D1B83}" dt="2025-07-18T04:40:11.411" v="60" actId="478"/>
          <ac:spMkLst>
            <pc:docMk/>
            <pc:sldMk cId="887945934" sldId="263"/>
            <ac:spMk id="8" creationId="{24CDFDFF-67BB-6CE2-DD21-A9909A1CBD5E}"/>
          </ac:spMkLst>
        </pc:spChg>
        <pc:spChg chg="del">
          <ac:chgData name="Tanvi Sejpal" userId="06d5aa6c-652c-4b39-8ba0-22a4b1607f0a" providerId="ADAL" clId="{7E6439E5-7860-441B-872C-32B8479D1B83}" dt="2025-07-18T04:40:11.411" v="60" actId="478"/>
          <ac:spMkLst>
            <pc:docMk/>
            <pc:sldMk cId="887945934" sldId="263"/>
            <ac:spMk id="9" creationId="{2059E62D-4C95-EDF8-CE58-EFB06058E379}"/>
          </ac:spMkLst>
        </pc:spChg>
        <pc:spChg chg="del mod">
          <ac:chgData name="Tanvi Sejpal" userId="06d5aa6c-652c-4b39-8ba0-22a4b1607f0a" providerId="ADAL" clId="{7E6439E5-7860-441B-872C-32B8479D1B83}" dt="2025-07-18T04:41:11.491" v="75" actId="478"/>
          <ac:spMkLst>
            <pc:docMk/>
            <pc:sldMk cId="887945934" sldId="263"/>
            <ac:spMk id="16" creationId="{D2CDEB73-73BD-981D-81A1-066E22CB9BA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F0C7F-7A74-CA03-AD81-3A7709265F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91EA75-29E6-C54F-66D7-92C2EB1AE4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8FCFF-F1D4-79CB-7D9C-643CBBB61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43F0-1050-44E1-A753-6535FC3281F8}" type="datetimeFigureOut">
              <a:rPr lang="en-IN" smtClean="0"/>
              <a:t>17-07-2025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07797-4355-6AE5-BC74-426ECC37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D8773-51BA-9E9D-8919-B32DA05A3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B1F-53A6-48A6-BC4A-3ACFCB02E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9757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60D69-FCD4-8F2C-BF58-4EA9762FF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4C2117-077B-D640-E241-A0F3C8D880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2926C-1D40-0592-485F-2EA876A63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43F0-1050-44E1-A753-6535FC3281F8}" type="datetimeFigureOut">
              <a:rPr lang="en-IN" smtClean="0"/>
              <a:t>17-07-2025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104E-C847-D556-7B07-6FBF54E6B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ADECBA-A516-C212-D69B-3AFA0D4E8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B1F-53A6-48A6-BC4A-3ACFCB02E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5918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52CAE4-3C26-C363-2C2E-B2A2414EA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248A31-13AC-D157-16AA-46BD8A2D4F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F0D11-F1FB-28C9-78CD-2A7D70906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43F0-1050-44E1-A753-6535FC3281F8}" type="datetimeFigureOut">
              <a:rPr lang="en-IN" smtClean="0"/>
              <a:t>17-07-2025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6AD15-2195-BEF1-2034-3BA655FCA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1603EB-1787-E9FC-24BD-219D904E4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B1F-53A6-48A6-BC4A-3ACFCB02E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971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723D4-CBCC-864B-7FFB-C77B73C00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0D42A-C86C-7FB0-08E9-F6199F6FF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0CC75-D7A6-EC37-7759-614422EC5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43F0-1050-44E1-A753-6535FC3281F8}" type="datetimeFigureOut">
              <a:rPr lang="en-IN" smtClean="0"/>
              <a:t>17-07-2025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4950C-22F6-ED44-A7A7-6EDDB2AF7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9DF3D-0ADD-C72D-7A72-13798F120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B1F-53A6-48A6-BC4A-3ACFCB02EE8D}" type="slidenum">
              <a:rPr lang="en-IN" smtClean="0"/>
              <a:t>‹#›</a:t>
            </a:fld>
            <a:endParaRPr lang="en-IN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B5FC06B-F38E-1691-6647-DF5DBAAA975C}"/>
              </a:ext>
            </a:extLst>
          </p:cNvPr>
          <p:cNvGrpSpPr/>
          <p:nvPr userDrawn="1"/>
        </p:nvGrpSpPr>
        <p:grpSpPr>
          <a:xfrm>
            <a:off x="9789872" y="6306348"/>
            <a:ext cx="2137908" cy="457508"/>
            <a:chOff x="244857" y="352547"/>
            <a:chExt cx="5851438" cy="1252195"/>
          </a:xfrm>
        </p:grpSpPr>
        <p:pic>
          <p:nvPicPr>
            <p:cNvPr id="8" name="Picture 7" descr="A logo for a company&#10;&#10;Description automatically generated">
              <a:extLst>
                <a:ext uri="{FF2B5EF4-FFF2-40B4-BE49-F238E27FC236}">
                  <a16:creationId xmlns:a16="http://schemas.microsoft.com/office/drawing/2014/main" id="{7C295060-3AA7-4088-039B-BB5FDF3300B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96" t="27765" r="5496" b="26061"/>
            <a:stretch/>
          </p:blipFill>
          <p:spPr>
            <a:xfrm>
              <a:off x="244857" y="352547"/>
              <a:ext cx="5851437" cy="1252195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F8B88033-F1B0-D142-9D41-FB8F3E0E7CD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55749"/>
            <a:stretch>
              <a:fillRect/>
            </a:stretch>
          </p:blipFill>
          <p:spPr>
            <a:xfrm>
              <a:off x="3944499" y="419070"/>
              <a:ext cx="2151796" cy="94312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89162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4D57E-F3B6-A66F-5C4A-1B499C267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75338-B538-15A1-6924-F94C5FC47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0D6E6-DD6A-176F-F4EE-770211168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43F0-1050-44E1-A753-6535FC3281F8}" type="datetimeFigureOut">
              <a:rPr lang="en-IN" smtClean="0"/>
              <a:t>17-07-2025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5E04A-FD7A-088D-42F6-EBFB217FE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F03EA1-0826-8A0A-5CC2-C4547F110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B1F-53A6-48A6-BC4A-3ACFCB02E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8032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CEBD3-F717-5860-CC36-16A477654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48C17-2993-4400-31E8-362D6A37AE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1948D5-FB62-FF78-101D-FE48255869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6C3357-415D-1254-22F3-C1976D08F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43F0-1050-44E1-A753-6535FC3281F8}" type="datetimeFigureOut">
              <a:rPr lang="en-IN" smtClean="0"/>
              <a:t>17-07-2025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2E2DFA-7B4C-59AB-3B52-53C4E0214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387363-77B1-6004-B91C-E2E81B0B5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B1F-53A6-48A6-BC4A-3ACFCB02E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310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68D74-87C6-B2C2-A5F9-61D8F5F98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CD5955-D6B8-6BAD-7940-6C81F36EF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2487F1-5C7D-19D4-65FC-3A917B2F1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601A72-18AE-AC98-44D7-60B5B5D0C2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6DCAF-BF0A-1BDB-2DDF-4E6F9A195D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3EBC8A-D3B4-6F1A-2093-86416C15B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43F0-1050-44E1-A753-6535FC3281F8}" type="datetimeFigureOut">
              <a:rPr lang="en-IN" smtClean="0"/>
              <a:t>17-07-2025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036183-B409-0657-3F38-3A26F3B88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B53E20-0725-311F-948D-FC3E91BF9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B1F-53A6-48A6-BC4A-3ACFCB02E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6401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5DC76-26EC-0B5A-7827-741679AC5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690B93-F91B-2604-1999-244784F0C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43F0-1050-44E1-A753-6535FC3281F8}" type="datetimeFigureOut">
              <a:rPr lang="en-IN" smtClean="0"/>
              <a:t>17-07-2025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24A524-153B-0A14-BDA1-F546ABB4E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163D37-4B5C-046C-F27E-154D4D987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B1F-53A6-48A6-BC4A-3ACFCB02E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0727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20E64F-18DC-2CE2-D14C-A71A7F669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43F0-1050-44E1-A753-6535FC3281F8}" type="datetimeFigureOut">
              <a:rPr lang="en-IN" smtClean="0"/>
              <a:t>17-07-2025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3DC859-EB74-198C-1C17-654E831E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DBA350-2DE0-656B-3810-A63577859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B1F-53A6-48A6-BC4A-3ACFCB02E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468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3BC6B-C0B9-6894-463E-268196B5C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4C327-168D-22FD-93E7-1A19DE231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B09B2A-829C-AEFE-F469-4CCFB3C48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43A170-2442-E685-9ED9-FCE97D8F5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43F0-1050-44E1-A753-6535FC3281F8}" type="datetimeFigureOut">
              <a:rPr lang="en-IN" smtClean="0"/>
              <a:t>17-07-2025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5B88DD-57B5-7FCE-10E2-AB454399B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A1777C-6F7E-F59D-6D09-97E4A87D4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B1F-53A6-48A6-BC4A-3ACFCB02E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0034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D7796-7B7B-F5CF-F911-B56D77E92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55A143-EB74-BABD-2160-82C79ADCC3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59A054-406A-646C-8880-0411860F2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68D8CB-1C38-2E0D-D31F-743C96D08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43F0-1050-44E1-A753-6535FC3281F8}" type="datetimeFigureOut">
              <a:rPr lang="en-IN" smtClean="0"/>
              <a:t>17-07-2025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FDF279-F415-4293-1E07-DB49BD891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966332-09F6-3B4B-5937-4C288B49D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7B1F-53A6-48A6-BC4A-3ACFCB02E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857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D08F90-7237-EB05-DA42-AD70CFEE7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850EA8-44E5-131A-C966-FE8049372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E47793-0B53-3A8E-2331-A2848EFC29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C743F0-1050-44E1-A753-6535FC3281F8}" type="datetimeFigureOut">
              <a:rPr lang="en-IN" smtClean="0"/>
              <a:t>17-07-2025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CE3415-191A-2746-6657-D716D0F5FF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DFF10-2D3D-6813-EB5A-D6C1368C92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2E7B1F-53A6-48A6-BC4A-3ACFCB02E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9419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svg"/><Relationship Id="rId7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image" Target="../media/image6.svg"/><Relationship Id="rId10" Type="http://schemas.openxmlformats.org/officeDocument/2006/relationships/hyperlink" Target="mailto:reach@asmaedu.com?subject=Contact%20Us" TargetMode="External"/><Relationship Id="rId4" Type="http://schemas.openxmlformats.org/officeDocument/2006/relationships/image" Target="../media/image5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svg"/><Relationship Id="rId7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E49CD498-BF62-8C7D-F6E3-3711960B50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4114" r="24962"/>
          <a:stretch/>
        </p:blipFill>
        <p:spPr>
          <a:xfrm>
            <a:off x="2123" y="2078526"/>
            <a:ext cx="12190171" cy="407132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74732C47-4D05-9941-8503-B28FE44D568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18402" b="32776"/>
          <a:stretch/>
        </p:blipFill>
        <p:spPr>
          <a:xfrm>
            <a:off x="7998123" y="4296987"/>
            <a:ext cx="4194172" cy="231717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926B160-0A8E-82D0-1E8E-DE1928FFC649}"/>
              </a:ext>
            </a:extLst>
          </p:cNvPr>
          <p:cNvSpPr txBox="1"/>
          <p:nvPr/>
        </p:nvSpPr>
        <p:spPr>
          <a:xfrm>
            <a:off x="350168" y="4147151"/>
            <a:ext cx="6612173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Moonshot Showcase</a:t>
            </a:r>
          </a:p>
          <a:p>
            <a:r>
              <a:rPr lang="en-US" sz="24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Reimagining Medical Affairs</a:t>
            </a:r>
            <a:endParaRPr lang="en-US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i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4336FF-35C0-639C-F1CF-AA5E59A17262}"/>
              </a:ext>
            </a:extLst>
          </p:cNvPr>
          <p:cNvSpPr txBox="1"/>
          <p:nvPr/>
        </p:nvSpPr>
        <p:spPr>
          <a:xfrm>
            <a:off x="350168" y="2699695"/>
            <a:ext cx="729991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Entry Submission Format</a:t>
            </a:r>
          </a:p>
        </p:txBody>
      </p:sp>
      <p:pic>
        <p:nvPicPr>
          <p:cNvPr id="8" name="Picture 7" descr="A logo for a company&#10;&#10;Description automatically generated">
            <a:extLst>
              <a:ext uri="{FF2B5EF4-FFF2-40B4-BE49-F238E27FC236}">
                <a16:creationId xmlns:a16="http://schemas.microsoft.com/office/drawing/2014/main" id="{A53C3FCC-D1D7-D506-DDDC-16F41625D96F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6" t="27765" r="5496" b="26061"/>
          <a:stretch/>
        </p:blipFill>
        <p:spPr>
          <a:xfrm>
            <a:off x="244857" y="352547"/>
            <a:ext cx="5851437" cy="125219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4FA10ED-6DB5-AC31-0A2E-E6FB59CF4C87}"/>
              </a:ext>
            </a:extLst>
          </p:cNvPr>
          <p:cNvSpPr txBox="1"/>
          <p:nvPr userDrawn="1"/>
        </p:nvSpPr>
        <p:spPr>
          <a:xfrm>
            <a:off x="10876509" y="5947520"/>
            <a:ext cx="203902" cy="1384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IN" sz="300" spc="0" baseline="0" dirty="0">
                <a:ln/>
                <a:latin typeface="Jost Medium" pitchFamily="2" charset="0"/>
                <a:ea typeface="Jost Medium" pitchFamily="2" charset="0"/>
                <a:sym typeface="NexaBold"/>
                <a:rtl val="0"/>
              </a:rPr>
              <a:t>®</a:t>
            </a:r>
            <a:endParaRPr lang="en-IN" sz="500" spc="0" baseline="0" dirty="0">
              <a:ln/>
              <a:latin typeface="Jost Medium" pitchFamily="2" charset="0"/>
              <a:ea typeface="Jost Medium" pitchFamily="2" charset="0"/>
              <a:sym typeface="NexaBold"/>
              <a:rtl val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60D331E-C509-6ABC-7727-B03402E5C447}"/>
              </a:ext>
            </a:extLst>
          </p:cNvPr>
          <p:cNvCxnSpPr/>
          <p:nvPr/>
        </p:nvCxnSpPr>
        <p:spPr>
          <a:xfrm>
            <a:off x="-20320" y="3871888"/>
            <a:ext cx="621669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D70677A-F51E-F317-21CD-622AA1DAD11A}"/>
              </a:ext>
            </a:extLst>
          </p:cNvPr>
          <p:cNvSpPr/>
          <p:nvPr/>
        </p:nvSpPr>
        <p:spPr>
          <a:xfrm>
            <a:off x="6080563" y="3762668"/>
            <a:ext cx="218439" cy="21843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6A27FB-CD5A-307E-C256-4A738C9F9522}"/>
              </a:ext>
            </a:extLst>
          </p:cNvPr>
          <p:cNvSpPr/>
          <p:nvPr/>
        </p:nvSpPr>
        <p:spPr>
          <a:xfrm>
            <a:off x="3964817" y="393207"/>
            <a:ext cx="2251881" cy="9689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EDAFC0-35C1-68C3-6D45-D9AAB9D67DF8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55749"/>
          <a:stretch>
            <a:fillRect/>
          </a:stretch>
        </p:blipFill>
        <p:spPr>
          <a:xfrm>
            <a:off x="4014858" y="419070"/>
            <a:ext cx="2151797" cy="943128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BC169C8E-A1E6-CF62-2AFC-913C964803F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111958" y="194116"/>
            <a:ext cx="2835185" cy="2557092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D8F06F93-08FD-C487-4AAC-5B9F6E89EF2E}"/>
              </a:ext>
            </a:extLst>
          </p:cNvPr>
          <p:cNvSpPr txBox="1"/>
          <p:nvPr/>
        </p:nvSpPr>
        <p:spPr>
          <a:xfrm>
            <a:off x="350168" y="5793631"/>
            <a:ext cx="495026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1600" b="1" i="1" dirty="0">
                <a:ea typeface="Calibri"/>
                <a:cs typeface="Calibri"/>
              </a:rPr>
              <a:t>Send us your entries by filling this </a:t>
            </a:r>
            <a:br>
              <a:rPr lang="en-US" sz="1600" b="1" i="1" dirty="0">
                <a:ea typeface="Calibri"/>
                <a:cs typeface="Calibri"/>
              </a:rPr>
            </a:br>
            <a:r>
              <a:rPr lang="en-US" sz="1600" b="1" i="1" dirty="0">
                <a:ea typeface="Calibri"/>
                <a:cs typeface="Calibri"/>
              </a:rPr>
              <a:t>form and sending it to </a:t>
            </a:r>
            <a:r>
              <a:rPr lang="en-US" sz="1600" b="1" i="1" dirty="0">
                <a:ea typeface="Calibri"/>
                <a:cs typeface="Calibri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reach@asmaedu.com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07535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BE30E29-314F-8309-CC9A-FD3483236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9" y="91440"/>
            <a:ext cx="10515600" cy="578299"/>
          </a:xfrm>
        </p:spPr>
        <p:txBody>
          <a:bodyPr>
            <a:normAutofit/>
          </a:bodyPr>
          <a:lstStyle/>
          <a:p>
            <a:r>
              <a:rPr lang="en-GB" sz="2400" b="1" dirty="0">
                <a:solidFill>
                  <a:srgbClr val="D7131F"/>
                </a:solidFill>
                <a:latin typeface="Calibri" panose="020F0502020204030204"/>
                <a:ea typeface="+mn-ea"/>
                <a:cs typeface="+mn-cs"/>
              </a:rPr>
              <a:t>Participant </a:t>
            </a:r>
            <a:r>
              <a:rPr lang="en-GB" sz="2400" b="1" dirty="0">
                <a:solidFill>
                  <a:srgbClr val="D7131F"/>
                </a:solidFill>
                <a:latin typeface="Calibri" panose="020F0502020204030204"/>
              </a:rPr>
              <a:t>Details </a:t>
            </a:r>
            <a:endParaRPr lang="en-AE" sz="2400" b="1" dirty="0">
              <a:solidFill>
                <a:srgbClr val="D7131F"/>
              </a:solidFill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819641C-288C-3BDF-C367-AE9F3D9050F4}"/>
              </a:ext>
            </a:extLst>
          </p:cNvPr>
          <p:cNvGrpSpPr/>
          <p:nvPr/>
        </p:nvGrpSpPr>
        <p:grpSpPr>
          <a:xfrm>
            <a:off x="0" y="680720"/>
            <a:ext cx="12192000" cy="51117"/>
            <a:chOff x="0" y="680720"/>
            <a:chExt cx="12192000" cy="5111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3F6EEB9-4344-C3C9-226E-9A19B370643F}"/>
                </a:ext>
              </a:extLst>
            </p:cNvPr>
            <p:cNvCxnSpPr/>
            <p:nvPr/>
          </p:nvCxnSpPr>
          <p:spPr>
            <a:xfrm>
              <a:off x="0" y="701040"/>
              <a:ext cx="12192000" cy="0"/>
            </a:xfrm>
            <a:prstGeom prst="line">
              <a:avLst/>
            </a:prstGeom>
            <a:ln>
              <a:solidFill>
                <a:srgbClr val="D7131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6CDF196-C475-295A-F000-F5C20F0F7CE9}"/>
                </a:ext>
              </a:extLst>
            </p:cNvPr>
            <p:cNvSpPr/>
            <p:nvPr/>
          </p:nvSpPr>
          <p:spPr>
            <a:xfrm>
              <a:off x="243840" y="680720"/>
              <a:ext cx="11683940" cy="51117"/>
            </a:xfrm>
            <a:prstGeom prst="rect">
              <a:avLst/>
            </a:prstGeom>
            <a:solidFill>
              <a:srgbClr val="D71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9270E2B0-1CFD-1792-FB23-7A84560673E1}"/>
              </a:ext>
            </a:extLst>
          </p:cNvPr>
          <p:cNvSpPr txBox="1"/>
          <p:nvPr/>
        </p:nvSpPr>
        <p:spPr>
          <a:xfrm>
            <a:off x="396240" y="1328501"/>
            <a:ext cx="178816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Your Full Name</a:t>
            </a:r>
            <a:endParaRPr lang="en-IN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32FD24-B30B-9806-3A8C-C7963D9F4E86}"/>
              </a:ext>
            </a:extLst>
          </p:cNvPr>
          <p:cNvSpPr/>
          <p:nvPr/>
        </p:nvSpPr>
        <p:spPr>
          <a:xfrm>
            <a:off x="2184400" y="1218239"/>
            <a:ext cx="9387840" cy="497523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334D76B-5BB8-0C37-D3FC-33E6C2316B3E}"/>
              </a:ext>
            </a:extLst>
          </p:cNvPr>
          <p:cNvSpPr txBox="1"/>
          <p:nvPr/>
        </p:nvSpPr>
        <p:spPr>
          <a:xfrm>
            <a:off x="396240" y="2110821"/>
            <a:ext cx="178816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Company Name</a:t>
            </a:r>
            <a:endParaRPr lang="en-IN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0C5B590-CC18-DA2D-D5A0-B07CB7BABEF8}"/>
              </a:ext>
            </a:extLst>
          </p:cNvPr>
          <p:cNvSpPr/>
          <p:nvPr/>
        </p:nvSpPr>
        <p:spPr>
          <a:xfrm>
            <a:off x="2184400" y="2000559"/>
            <a:ext cx="9387840" cy="497523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36ECAD3-7794-A6F4-4DA7-932382124EC3}"/>
              </a:ext>
            </a:extLst>
          </p:cNvPr>
          <p:cNvSpPr txBox="1"/>
          <p:nvPr/>
        </p:nvSpPr>
        <p:spPr>
          <a:xfrm>
            <a:off x="396240" y="2923621"/>
            <a:ext cx="178816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Job Title / Role</a:t>
            </a:r>
            <a:endParaRPr lang="en-IN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4B92A84-EF9F-1746-AA9F-D6022DD105B1}"/>
              </a:ext>
            </a:extLst>
          </p:cNvPr>
          <p:cNvSpPr/>
          <p:nvPr/>
        </p:nvSpPr>
        <p:spPr>
          <a:xfrm>
            <a:off x="2184400" y="2813359"/>
            <a:ext cx="9387840" cy="497523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0A159AA-ED42-C880-1D65-9B61D246E3B6}"/>
              </a:ext>
            </a:extLst>
          </p:cNvPr>
          <p:cNvSpPr txBox="1"/>
          <p:nvPr/>
        </p:nvSpPr>
        <p:spPr>
          <a:xfrm>
            <a:off x="396240" y="3705941"/>
            <a:ext cx="178816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Therapy Area</a:t>
            </a:r>
            <a:endParaRPr lang="en-IN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B663DC6-E959-5F0C-5058-B74021F07981}"/>
              </a:ext>
            </a:extLst>
          </p:cNvPr>
          <p:cNvSpPr/>
          <p:nvPr/>
        </p:nvSpPr>
        <p:spPr>
          <a:xfrm>
            <a:off x="2184400" y="3595679"/>
            <a:ext cx="9387840" cy="497523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1331D1B-D843-E5C9-1282-252D74121B67}"/>
              </a:ext>
            </a:extLst>
          </p:cNvPr>
          <p:cNvSpPr txBox="1"/>
          <p:nvPr/>
        </p:nvSpPr>
        <p:spPr>
          <a:xfrm>
            <a:off x="396240" y="4498421"/>
            <a:ext cx="178816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Email</a:t>
            </a:r>
            <a:endParaRPr lang="en-IN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40A59A6-47FC-B52A-1F39-708BD17F134F}"/>
              </a:ext>
            </a:extLst>
          </p:cNvPr>
          <p:cNvSpPr/>
          <p:nvPr/>
        </p:nvSpPr>
        <p:spPr>
          <a:xfrm>
            <a:off x="2184400" y="4388159"/>
            <a:ext cx="9387840" cy="497523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789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A4CA7-877F-CF6B-FA4D-1D5C53685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435C4B6-6757-D6CB-E5DF-5F10DFC80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9" y="91440"/>
            <a:ext cx="10515600" cy="578299"/>
          </a:xfrm>
        </p:spPr>
        <p:txBody>
          <a:bodyPr>
            <a:normAutofit/>
          </a:bodyPr>
          <a:lstStyle/>
          <a:p>
            <a:r>
              <a:rPr lang="en-GB" sz="2400" b="1" dirty="0">
                <a:solidFill>
                  <a:srgbClr val="D7131F"/>
                </a:solidFill>
                <a:latin typeface="Calibri" panose="020F0502020204030204"/>
                <a:ea typeface="+mn-ea"/>
                <a:cs typeface="+mn-cs"/>
              </a:rPr>
              <a:t>Your Big Idea (1/4)</a:t>
            </a:r>
            <a:endParaRPr lang="en-AE" sz="2400" b="1" dirty="0">
              <a:solidFill>
                <a:srgbClr val="D7131F"/>
              </a:solidFill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B21F12B-94B7-6090-C959-2143F2BAE14D}"/>
              </a:ext>
            </a:extLst>
          </p:cNvPr>
          <p:cNvGrpSpPr/>
          <p:nvPr/>
        </p:nvGrpSpPr>
        <p:grpSpPr>
          <a:xfrm>
            <a:off x="0" y="680720"/>
            <a:ext cx="12192000" cy="51117"/>
            <a:chOff x="0" y="680720"/>
            <a:chExt cx="12192000" cy="5111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2474310-E829-7F9B-62C5-338F2123032C}"/>
                </a:ext>
              </a:extLst>
            </p:cNvPr>
            <p:cNvCxnSpPr/>
            <p:nvPr/>
          </p:nvCxnSpPr>
          <p:spPr>
            <a:xfrm>
              <a:off x="0" y="701040"/>
              <a:ext cx="12192000" cy="0"/>
            </a:xfrm>
            <a:prstGeom prst="line">
              <a:avLst/>
            </a:prstGeom>
            <a:ln>
              <a:solidFill>
                <a:srgbClr val="D7131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B05E97B-0BB8-4184-9154-C00EDA823864}"/>
                </a:ext>
              </a:extLst>
            </p:cNvPr>
            <p:cNvSpPr/>
            <p:nvPr/>
          </p:nvSpPr>
          <p:spPr>
            <a:xfrm>
              <a:off x="243840" y="680720"/>
              <a:ext cx="11683940" cy="51117"/>
            </a:xfrm>
            <a:prstGeom prst="rect">
              <a:avLst/>
            </a:prstGeom>
            <a:solidFill>
              <a:srgbClr val="D71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C318685F-7CBC-C373-6CA7-DE553B0B45CC}"/>
              </a:ext>
            </a:extLst>
          </p:cNvPr>
          <p:cNvSpPr txBox="1"/>
          <p:nvPr/>
        </p:nvSpPr>
        <p:spPr>
          <a:xfrm>
            <a:off x="396240" y="912943"/>
            <a:ext cx="11176000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Title of Your Moonshot Idea | Your “What if?” Statement</a:t>
            </a:r>
            <a:br>
              <a:rPr lang="en-GB" alt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altLang="en-US" sz="1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bold, concise title that captures your concept</a:t>
            </a:r>
            <a:br>
              <a:rPr lang="en-GB" altLang="en-US" sz="1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altLang="en-US" sz="12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Example: “Virtual Twin Avatars for Personalized Patient Engagement”- What if every HCP had real-time, AI-powered insight into patient-reported outcomes?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FFAA791-0B96-3046-229F-7F05F9BC6F31}"/>
              </a:ext>
            </a:extLst>
          </p:cNvPr>
          <p:cNvSpPr/>
          <p:nvPr/>
        </p:nvSpPr>
        <p:spPr>
          <a:xfrm>
            <a:off x="396240" y="1792833"/>
            <a:ext cx="11352064" cy="438444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945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0FF8CB-FE47-1863-42FF-BEF24FAB4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337F50E-338C-F4B9-A247-7273AB8A9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9" y="91440"/>
            <a:ext cx="10515600" cy="578299"/>
          </a:xfrm>
        </p:spPr>
        <p:txBody>
          <a:bodyPr>
            <a:normAutofit/>
          </a:bodyPr>
          <a:lstStyle/>
          <a:p>
            <a:r>
              <a:rPr lang="en-GB" sz="2400" b="1" dirty="0">
                <a:solidFill>
                  <a:srgbClr val="D7131F"/>
                </a:solidFill>
                <a:latin typeface="Calibri" panose="020F0502020204030204"/>
                <a:ea typeface="+mn-ea"/>
                <a:cs typeface="+mn-cs"/>
              </a:rPr>
              <a:t>Your Big Idea (2/4)</a:t>
            </a:r>
            <a:endParaRPr lang="en-AE" sz="2400" b="1" dirty="0">
              <a:solidFill>
                <a:srgbClr val="D7131F"/>
              </a:solidFill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65BC73D-EB61-08B5-932A-858409FB5F3A}"/>
              </a:ext>
            </a:extLst>
          </p:cNvPr>
          <p:cNvGrpSpPr/>
          <p:nvPr/>
        </p:nvGrpSpPr>
        <p:grpSpPr>
          <a:xfrm>
            <a:off x="0" y="680720"/>
            <a:ext cx="12192000" cy="51117"/>
            <a:chOff x="0" y="680720"/>
            <a:chExt cx="12192000" cy="5111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543EC51-85DA-9947-C885-B121AD6D5CEA}"/>
                </a:ext>
              </a:extLst>
            </p:cNvPr>
            <p:cNvCxnSpPr/>
            <p:nvPr/>
          </p:nvCxnSpPr>
          <p:spPr>
            <a:xfrm>
              <a:off x="0" y="701040"/>
              <a:ext cx="12192000" cy="0"/>
            </a:xfrm>
            <a:prstGeom prst="line">
              <a:avLst/>
            </a:prstGeom>
            <a:ln>
              <a:solidFill>
                <a:srgbClr val="D7131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2F3B7B3-2EF8-AA28-5FCB-6D90BCB31CEB}"/>
                </a:ext>
              </a:extLst>
            </p:cNvPr>
            <p:cNvSpPr/>
            <p:nvPr/>
          </p:nvSpPr>
          <p:spPr>
            <a:xfrm>
              <a:off x="243840" y="680720"/>
              <a:ext cx="11683940" cy="51117"/>
            </a:xfrm>
            <a:prstGeom prst="rect">
              <a:avLst/>
            </a:prstGeom>
            <a:solidFill>
              <a:srgbClr val="D71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F4FA7F84-1D9E-F7EC-7342-03439CBD20B4}"/>
              </a:ext>
            </a:extLst>
          </p:cNvPr>
          <p:cNvSpPr txBox="1"/>
          <p:nvPr/>
        </p:nvSpPr>
        <p:spPr>
          <a:xfrm>
            <a:off x="396240" y="918023"/>
            <a:ext cx="1117600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Problem You Are Addressing</a:t>
            </a:r>
            <a:br>
              <a:rPr lang="en-GB" alt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altLang="en-US" sz="1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unmet need, challenge, or gap does this idea solve in Medical Affairs?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10008AF-A3E3-1978-0A07-B105A33294B0}"/>
              </a:ext>
            </a:extLst>
          </p:cNvPr>
          <p:cNvSpPr/>
          <p:nvPr/>
        </p:nvSpPr>
        <p:spPr>
          <a:xfrm>
            <a:off x="396240" y="1792833"/>
            <a:ext cx="11352064" cy="438444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986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8FB166-A9BE-E4BE-9C68-EEC8D824B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31C7D69-3D3D-0083-D990-6F79F7802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9" y="91440"/>
            <a:ext cx="10515600" cy="578299"/>
          </a:xfrm>
        </p:spPr>
        <p:txBody>
          <a:bodyPr>
            <a:normAutofit/>
          </a:bodyPr>
          <a:lstStyle/>
          <a:p>
            <a:r>
              <a:rPr lang="en-GB" sz="2400" b="1" dirty="0">
                <a:solidFill>
                  <a:srgbClr val="D7131F"/>
                </a:solidFill>
                <a:latin typeface="Calibri" panose="020F0502020204030204"/>
                <a:ea typeface="+mn-ea"/>
                <a:cs typeface="+mn-cs"/>
              </a:rPr>
              <a:t>Your Big Idea (3/4)</a:t>
            </a:r>
            <a:endParaRPr lang="en-AE" sz="2400" b="1" dirty="0">
              <a:solidFill>
                <a:srgbClr val="D7131F"/>
              </a:solidFill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89BC07D-4D44-24C1-86D7-A60267315653}"/>
              </a:ext>
            </a:extLst>
          </p:cNvPr>
          <p:cNvGrpSpPr/>
          <p:nvPr/>
        </p:nvGrpSpPr>
        <p:grpSpPr>
          <a:xfrm>
            <a:off x="0" y="680720"/>
            <a:ext cx="12192000" cy="51117"/>
            <a:chOff x="0" y="680720"/>
            <a:chExt cx="12192000" cy="5111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25ADB4B5-1B93-4364-D1E6-385C3434ACDC}"/>
                </a:ext>
              </a:extLst>
            </p:cNvPr>
            <p:cNvCxnSpPr/>
            <p:nvPr/>
          </p:nvCxnSpPr>
          <p:spPr>
            <a:xfrm>
              <a:off x="0" y="701040"/>
              <a:ext cx="12192000" cy="0"/>
            </a:xfrm>
            <a:prstGeom prst="line">
              <a:avLst/>
            </a:prstGeom>
            <a:ln>
              <a:solidFill>
                <a:srgbClr val="D7131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5E9D4DF-F46B-FAC4-7BF9-2B03558EDCC5}"/>
                </a:ext>
              </a:extLst>
            </p:cNvPr>
            <p:cNvSpPr/>
            <p:nvPr/>
          </p:nvSpPr>
          <p:spPr>
            <a:xfrm>
              <a:off x="243840" y="680720"/>
              <a:ext cx="11683940" cy="51117"/>
            </a:xfrm>
            <a:prstGeom prst="rect">
              <a:avLst/>
            </a:prstGeom>
            <a:solidFill>
              <a:srgbClr val="D71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68C26593-7B4C-C412-B35C-DD1C73BBDDA5}"/>
              </a:ext>
            </a:extLst>
          </p:cNvPr>
          <p:cNvSpPr txBox="1"/>
          <p:nvPr/>
        </p:nvSpPr>
        <p:spPr>
          <a:xfrm>
            <a:off x="396240" y="912943"/>
            <a:ext cx="1117600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What will be the impact? Why This Matters?</a:t>
            </a:r>
            <a:br>
              <a:rPr lang="en-GB" alt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i="1" dirty="0"/>
              <a:t>Paint a picture of impact — on patients, systems, people, or outcomes. Why this matters  — and why you believe it can’t wait.</a:t>
            </a:r>
            <a:endParaRPr lang="en-GB" altLang="en-US" sz="12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78B2A18-D132-F25F-06A9-B85D17A1E31F}"/>
              </a:ext>
            </a:extLst>
          </p:cNvPr>
          <p:cNvSpPr/>
          <p:nvPr/>
        </p:nvSpPr>
        <p:spPr>
          <a:xfrm>
            <a:off x="396240" y="1792833"/>
            <a:ext cx="11352064" cy="438444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359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2B80E5-7CBB-D5E5-F0C3-F0F5D4F94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7A68CA-41C2-7A91-B87B-AE3A1BDE3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9" y="91440"/>
            <a:ext cx="10515600" cy="578299"/>
          </a:xfrm>
        </p:spPr>
        <p:txBody>
          <a:bodyPr>
            <a:normAutofit/>
          </a:bodyPr>
          <a:lstStyle/>
          <a:p>
            <a:r>
              <a:rPr lang="en-GB" sz="2400" b="1" dirty="0">
                <a:solidFill>
                  <a:srgbClr val="D7131F"/>
                </a:solidFill>
                <a:latin typeface="Calibri" panose="020F0502020204030204"/>
                <a:ea typeface="+mn-ea"/>
                <a:cs typeface="+mn-cs"/>
              </a:rPr>
              <a:t>Your Big Idea (4/4)</a:t>
            </a:r>
            <a:endParaRPr lang="en-AE" sz="2400" b="1" dirty="0">
              <a:solidFill>
                <a:srgbClr val="D7131F"/>
              </a:solidFill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DB5164E-F122-0324-DFCA-243D1F6E1EED}"/>
              </a:ext>
            </a:extLst>
          </p:cNvPr>
          <p:cNvGrpSpPr/>
          <p:nvPr/>
        </p:nvGrpSpPr>
        <p:grpSpPr>
          <a:xfrm>
            <a:off x="0" y="680720"/>
            <a:ext cx="12192000" cy="51117"/>
            <a:chOff x="0" y="680720"/>
            <a:chExt cx="12192000" cy="5111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1E38E08-7748-7520-B165-733831B3A9FF}"/>
                </a:ext>
              </a:extLst>
            </p:cNvPr>
            <p:cNvCxnSpPr/>
            <p:nvPr/>
          </p:nvCxnSpPr>
          <p:spPr>
            <a:xfrm>
              <a:off x="0" y="701040"/>
              <a:ext cx="12192000" cy="0"/>
            </a:xfrm>
            <a:prstGeom prst="line">
              <a:avLst/>
            </a:prstGeom>
            <a:ln>
              <a:solidFill>
                <a:srgbClr val="D7131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48FFE52-7FE8-91F8-3D33-F048641142E1}"/>
                </a:ext>
              </a:extLst>
            </p:cNvPr>
            <p:cNvSpPr/>
            <p:nvPr/>
          </p:nvSpPr>
          <p:spPr>
            <a:xfrm>
              <a:off x="243840" y="680720"/>
              <a:ext cx="11683940" cy="51117"/>
            </a:xfrm>
            <a:prstGeom prst="rect">
              <a:avLst/>
            </a:prstGeom>
            <a:solidFill>
              <a:srgbClr val="D71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C57A52D-233F-2FD2-3307-4C196A68C38C}"/>
              </a:ext>
            </a:extLst>
          </p:cNvPr>
          <p:cNvSpPr txBox="1"/>
          <p:nvPr/>
        </p:nvSpPr>
        <p:spPr>
          <a:xfrm>
            <a:off x="396240" y="912943"/>
            <a:ext cx="1117600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Making it Happen!</a:t>
            </a:r>
          </a:p>
          <a:p>
            <a:r>
              <a:rPr lang="en-US" sz="1200" i="1" dirty="0"/>
              <a:t>What will be the key enablers and steps that can navigate you and the medical affairs community to realize the vision? </a:t>
            </a:r>
            <a:endParaRPr lang="en-GB" altLang="en-US" sz="12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9CEAAEE-256B-9E10-3A89-E2A3B9F8D6F7}"/>
              </a:ext>
            </a:extLst>
          </p:cNvPr>
          <p:cNvSpPr/>
          <p:nvPr/>
        </p:nvSpPr>
        <p:spPr>
          <a:xfrm>
            <a:off x="396240" y="1792833"/>
            <a:ext cx="11352064" cy="438444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610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9E15C-D0F0-8295-20B6-989DC47C3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1E07C0C3-A6A4-D6CD-B266-C214FC5B0EE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4114" r="24962"/>
          <a:stretch/>
        </p:blipFill>
        <p:spPr>
          <a:xfrm>
            <a:off x="2123" y="2078526"/>
            <a:ext cx="12190171" cy="407132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7215F4F2-3BA1-303D-B84B-558474CF7F1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18402" b="32776"/>
          <a:stretch/>
        </p:blipFill>
        <p:spPr>
          <a:xfrm>
            <a:off x="7998123" y="4296987"/>
            <a:ext cx="4194172" cy="231717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D3ED78E-5F69-3335-A87F-7A7D7156C8F2}"/>
              </a:ext>
            </a:extLst>
          </p:cNvPr>
          <p:cNvSpPr txBox="1"/>
          <p:nvPr/>
        </p:nvSpPr>
        <p:spPr>
          <a:xfrm>
            <a:off x="6784287" y="3016746"/>
            <a:ext cx="4194173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 bold. </a:t>
            </a:r>
          </a:p>
          <a:p>
            <a:r>
              <a:rPr lang="en-GB" sz="2800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 different. </a:t>
            </a:r>
          </a:p>
          <a:p>
            <a:r>
              <a:rPr lang="en-GB" sz="2800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 future-ready!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75F7AA-20CE-911E-A11A-931D340DDC5E}"/>
              </a:ext>
            </a:extLst>
          </p:cNvPr>
          <p:cNvSpPr txBox="1"/>
          <p:nvPr/>
        </p:nvSpPr>
        <p:spPr>
          <a:xfrm>
            <a:off x="244857" y="3232503"/>
            <a:ext cx="729991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 for your participation.</a:t>
            </a:r>
          </a:p>
        </p:txBody>
      </p:sp>
      <p:pic>
        <p:nvPicPr>
          <p:cNvPr id="8" name="Picture 7" descr="A logo for a company&#10;&#10;Description automatically generated">
            <a:extLst>
              <a:ext uri="{FF2B5EF4-FFF2-40B4-BE49-F238E27FC236}">
                <a16:creationId xmlns:a16="http://schemas.microsoft.com/office/drawing/2014/main" id="{5433D2DA-EDB2-0BD3-5B47-6CADAA87BB5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6" t="27765" r="5496" b="26061"/>
          <a:stretch/>
        </p:blipFill>
        <p:spPr>
          <a:xfrm>
            <a:off x="244857" y="352547"/>
            <a:ext cx="5851437" cy="125219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0F2F970-2EB6-9887-CF44-36A7E868130C}"/>
              </a:ext>
            </a:extLst>
          </p:cNvPr>
          <p:cNvSpPr txBox="1"/>
          <p:nvPr userDrawn="1"/>
        </p:nvSpPr>
        <p:spPr>
          <a:xfrm>
            <a:off x="10876509" y="5947520"/>
            <a:ext cx="203902" cy="1384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IN" sz="300" spc="0" baseline="0" dirty="0">
                <a:ln/>
                <a:latin typeface="Jost Medium" pitchFamily="2" charset="0"/>
                <a:ea typeface="Jost Medium" pitchFamily="2" charset="0"/>
                <a:sym typeface="NexaBold"/>
                <a:rtl val="0"/>
              </a:rPr>
              <a:t>®</a:t>
            </a:r>
            <a:endParaRPr lang="en-IN" sz="500" spc="0" baseline="0" dirty="0">
              <a:ln/>
              <a:latin typeface="Jost Medium" pitchFamily="2" charset="0"/>
              <a:ea typeface="Jost Medium" pitchFamily="2" charset="0"/>
              <a:sym typeface="NexaBold"/>
              <a:rtl val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00A407C-9A5C-7CF0-C5EF-8659BE2BBABB}"/>
              </a:ext>
            </a:extLst>
          </p:cNvPr>
          <p:cNvCxnSpPr/>
          <p:nvPr/>
        </p:nvCxnSpPr>
        <p:spPr>
          <a:xfrm>
            <a:off x="-20320" y="3871888"/>
            <a:ext cx="621669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5DD084DE-53D3-EEFF-D252-0BFC33FF5F94}"/>
              </a:ext>
            </a:extLst>
          </p:cNvPr>
          <p:cNvSpPr/>
          <p:nvPr/>
        </p:nvSpPr>
        <p:spPr>
          <a:xfrm>
            <a:off x="6080563" y="3762668"/>
            <a:ext cx="218439" cy="21843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EFAB1A-EABA-EAC7-E037-DE455C96E3F9}"/>
              </a:ext>
            </a:extLst>
          </p:cNvPr>
          <p:cNvSpPr/>
          <p:nvPr/>
        </p:nvSpPr>
        <p:spPr>
          <a:xfrm>
            <a:off x="3964817" y="393207"/>
            <a:ext cx="2251881" cy="9689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DBA092-FDE3-54C2-9D38-AABA998318DC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55749"/>
          <a:stretch>
            <a:fillRect/>
          </a:stretch>
        </p:blipFill>
        <p:spPr>
          <a:xfrm>
            <a:off x="4014858" y="419070"/>
            <a:ext cx="2151797" cy="943128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3AD16E8E-E05A-7D12-EFBE-5B4C5FE9311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111958" y="194116"/>
            <a:ext cx="2835185" cy="2557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660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77e9b06-8713-434a-b2b6-909ba1547289" xsi:nil="true"/>
    <_Flow_SignoffStatus xmlns="83a92a0c-1ce4-4b02-91e9-bfb1d934c943" xsi:nil="true"/>
    <lcf76f155ced4ddcb4097134ff3c332f xmlns="83a92a0c-1ce4-4b02-91e9-bfb1d934c943">
      <Terms xmlns="http://schemas.microsoft.com/office/infopath/2007/PartnerControls"/>
    </lcf76f155ced4ddcb4097134ff3c332f>
    <QCCompleted xmlns="83a92a0c-1ce4-4b02-91e9-bfb1d934c943">Pending</QCCompleted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9537C11B03204AAA5AEB45AFA8F57B" ma:contentTypeVersion="19" ma:contentTypeDescription="Create a new document." ma:contentTypeScope="" ma:versionID="04baa7fe3bcff393ff9ee2e1a367a555">
  <xsd:schema xmlns:xsd="http://www.w3.org/2001/XMLSchema" xmlns:xs="http://www.w3.org/2001/XMLSchema" xmlns:p="http://schemas.microsoft.com/office/2006/metadata/properties" xmlns:ns2="83a92a0c-1ce4-4b02-91e9-bfb1d934c943" xmlns:ns3="677e9b06-8713-434a-b2b6-909ba1547289" targetNamespace="http://schemas.microsoft.com/office/2006/metadata/properties" ma:root="true" ma:fieldsID="45d86c29e433018a1daa17768572ad67" ns2:_="" ns3:_="">
    <xsd:import namespace="83a92a0c-1ce4-4b02-91e9-bfb1d934c943"/>
    <xsd:import namespace="677e9b06-8713-434a-b2b6-909ba154728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QCCompleted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a92a0c-1ce4-4b02-91e9-bfb1d934c9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ab97105-35d3-457d-9692-486592fb88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QCCompleted" ma:index="23" nillable="true" ma:displayName="QC Completed" ma:default="Pending" ma:format="Dropdown" ma:internalName="QCCompleted">
      <xsd:simpleType>
        <xsd:restriction base="dms:Choice">
          <xsd:enumeration value="Pending"/>
          <xsd:enumeration value="Completed"/>
          <xsd:enumeration value="Choice 3"/>
        </xsd:restriction>
      </xsd:simpleType>
    </xsd:element>
    <xsd:element name="_Flow_SignoffStatus" ma:index="24" nillable="true" ma:displayName="Sign-off status" ma:internalName="_x0024_Resources_x003a_core_x002c_Signoff_Status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e9b06-8713-434a-b2b6-909ba1547289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e5f8902-f260-462b-bf74-82fb1e53512a}" ma:internalName="TaxCatchAll" ma:showField="CatchAllData" ma:web="677e9b06-8713-434a-b2b6-909ba154728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A38118A-965A-4AA6-BD77-07AD825E63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369EA89-1945-4867-90B4-830DBF05908F}">
  <ds:schemaRefs>
    <ds:schemaRef ds:uri="http://www.w3.org/XML/1998/namespace"/>
    <ds:schemaRef ds:uri="677e9b06-8713-434a-b2b6-909ba1547289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83a92a0c-1ce4-4b02-91e9-bfb1d934c943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2375AF9-D0A0-460A-A234-B94AD2B473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a92a0c-1ce4-4b02-91e9-bfb1d934c943"/>
    <ds:schemaRef ds:uri="677e9b06-8713-434a-b2b6-909ba15472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223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Participant Details </vt:lpstr>
      <vt:lpstr>Your Big Idea (1/4)</vt:lpstr>
      <vt:lpstr>Your Big Idea (2/4)</vt:lpstr>
      <vt:lpstr>Your Big Idea (3/4)</vt:lpstr>
      <vt:lpstr>Your Big Idea (4/4)</vt:lpstr>
      <vt:lpstr>PowerPoint Presentation</vt:lpstr>
    </vt:vector>
  </TitlesOfParts>
  <Company>TEMAOS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Priyanka Kapoor</dc:creator>
  <cp:lastModifiedBy>Tanvi Sejpal</cp:lastModifiedBy>
  <cp:revision>8</cp:revision>
  <dcterms:created xsi:type="dcterms:W3CDTF">2025-07-16T05:49:19Z</dcterms:created>
  <dcterms:modified xsi:type="dcterms:W3CDTF">2025-07-18T05:36:00Z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0x010100B49537C11B03204AAA5AEB45AFA8F57B</vt:lpwstr>
  </property>
  <property fmtid="{D5CDD505-2E9C-101B-9397-08002B2CF9AE}" pid="3" name="MediaServiceImageTags">
    <vt:lpwstr/>
  </property>
</Properties>
</file>